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05" r:id="rId2"/>
    <p:sldId id="257" r:id="rId3"/>
    <p:sldId id="259" r:id="rId4"/>
    <p:sldId id="260" r:id="rId5"/>
    <p:sldId id="286" r:id="rId6"/>
    <p:sldId id="261" r:id="rId7"/>
    <p:sldId id="262" r:id="rId8"/>
    <p:sldId id="263" r:id="rId9"/>
    <p:sldId id="266" r:id="rId10"/>
    <p:sldId id="264" r:id="rId11"/>
    <p:sldId id="265" r:id="rId12"/>
    <p:sldId id="290" r:id="rId13"/>
    <p:sldId id="270" r:id="rId14"/>
    <p:sldId id="291" r:id="rId15"/>
    <p:sldId id="268" r:id="rId16"/>
    <p:sldId id="292" r:id="rId17"/>
    <p:sldId id="269" r:id="rId18"/>
    <p:sldId id="293" r:id="rId19"/>
    <p:sldId id="271" r:id="rId20"/>
    <p:sldId id="294" r:id="rId21"/>
    <p:sldId id="272" r:id="rId22"/>
    <p:sldId id="295" r:id="rId23"/>
    <p:sldId id="273" r:id="rId24"/>
    <p:sldId id="296" r:id="rId25"/>
    <p:sldId id="274" r:id="rId26"/>
    <p:sldId id="297" r:id="rId27"/>
    <p:sldId id="275" r:id="rId28"/>
    <p:sldId id="298" r:id="rId29"/>
    <p:sldId id="279" r:id="rId30"/>
    <p:sldId id="299" r:id="rId31"/>
    <p:sldId id="280" r:id="rId32"/>
    <p:sldId id="300" r:id="rId33"/>
    <p:sldId id="281" r:id="rId34"/>
    <p:sldId id="301" r:id="rId35"/>
    <p:sldId id="282" r:id="rId36"/>
    <p:sldId id="287" r:id="rId37"/>
    <p:sldId id="258" r:id="rId38"/>
    <p:sldId id="277" r:id="rId39"/>
    <p:sldId id="278" r:id="rId40"/>
    <p:sldId id="283" r:id="rId41"/>
    <p:sldId id="302" r:id="rId42"/>
    <p:sldId id="284" r:id="rId43"/>
    <p:sldId id="303" r:id="rId44"/>
    <p:sldId id="285" r:id="rId45"/>
    <p:sldId id="30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5396" autoAdjust="0"/>
  </p:normalViewPr>
  <p:slideViewPr>
    <p:cSldViewPr snapToGrid="0">
      <p:cViewPr varScale="1">
        <p:scale>
          <a:sx n="113" d="100"/>
          <a:sy n="113" d="100"/>
        </p:scale>
        <p:origin x="1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F4BF-5A68-4C03-946D-B13C0A4BAF68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983-AC15-4E71-AFAD-882C565C9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 (01302024 updated)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4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26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46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78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98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7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4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1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22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3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86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1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live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54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48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96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7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2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Supp. Fig. 2 flat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05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flattened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2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7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3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47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4 split interval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8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 flat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1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1B26-3198-0036-97EE-86F00F24A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B1B66-5B18-89BC-BB65-308E9937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9969-8B75-2FFC-2489-D14A6B3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664D-C3CA-DD94-F8FB-2A641C57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0F33-D738-B97B-D4DC-6973565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BE48-9982-2C4D-192C-051F2517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7CF9-E2AD-FA20-6C76-470417EDB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ABF7-4FBC-E066-B7F2-9C5DAC9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2515-D1EE-9E62-6EBD-E92A67D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5FE-F9C6-14F4-4D79-6B7935A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284C-CA44-DEFC-9F04-06924CF60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A029-7556-7B2B-D173-DE781F7F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5954-E4DF-57E2-A44B-5701BF39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F81-7CB4-AE37-8191-22446E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29D2-BC2D-6A0A-F9D4-820E5E0D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ED29-E967-AEAE-2C1E-DADDD85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7584-AB44-C453-FEA3-031267A7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7894-E43A-F6C6-50F4-A74E8B94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EB0B-5CC3-B98D-AAD2-BCFEC6F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E621-6A0B-FB9F-C66B-0D77AC08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0EDB-0B10-9BAE-15CD-4B34171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4E79-C377-657A-5351-490AD16AC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774-FB10-7C72-4F11-3E69C13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BE6B-B3D7-DE7C-E37C-0FE2A46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1E899-A039-00E0-A8E3-76C4278F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0ED-A391-CE9D-6B46-FBBBE067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345-E5EB-05DF-E5D4-302C7474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542C-2A55-A986-17EE-E2C6FD6A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ED01-E8B8-5F6B-02D4-DB19772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1395-23FD-9D8E-FEF0-8B64E9B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9A04-01E5-5E5B-5A56-CEA25695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A0E-2981-02ED-C123-A775FB85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932E-EF21-5781-93F2-B0E14377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8858A-8495-400D-BD56-826D2BFB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B77DB-7EAB-AF8F-21BD-4D91DCC07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1D221-27D1-F78C-1331-192C1C183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89B-3348-C1FE-F88F-CBECF817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D3913-7DF9-610C-C129-50734046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B22BD-5044-73EF-020E-0D66CF5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B0C-7F7A-FDC0-4C97-D9D9271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22B2A-85AB-32C3-5B21-1B139218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8348B-3B50-AD81-1202-56B5DA2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EAD0-04F9-18B4-18A4-78084DC4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C7E61-CDED-78E3-3135-416606D9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29D2-295B-4D7D-AC45-9B0A9928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1479-07FC-1D65-C2C0-7C39826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4ED8-361F-6ADC-3DA5-4B2A1B5D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EC8-4E15-3A89-4430-AC845032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1AE6-89CD-9651-7F49-F3E2ECD7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912-341F-006E-1EBE-EB8DF7CB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161-7AE6-599B-ACEC-8B94A2F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C21-716E-7F57-3F27-31EFD3E9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80A-6576-40C0-8631-4D635391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2D00-534A-6CCE-870B-8E065BA4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B490-C1C4-7229-F2F5-8D547E1A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27FB-AC05-8333-6D68-4A7B7B1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9C31C-F525-9FDA-9D16-1C08F8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80A3-C663-7CCE-7235-1090EFB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C60BB-3421-ACC1-479E-7E69AA1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B07A3-34DD-C1EE-06C6-FD3C00D6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2504-E8FA-CEE6-CD80-9B8E23B78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CF8F-A1D2-4F84-84EC-6DFB9C7535F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CFC-5946-F5C2-3B5F-4111B106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458C-518F-8A1C-ED0C-A2E9B9BC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944F0526-FCA8-6B34-F583-5E64CDD7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22" y="249345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9CB0389-5171-AA75-E27A-783EE50E7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4"/>
          <a:stretch/>
        </p:blipFill>
        <p:spPr bwMode="auto">
          <a:xfrm>
            <a:off x="7167717" y="4320899"/>
            <a:ext cx="2470320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9023CC2-E720-B328-CED0-41A28AD93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1" y="478205"/>
            <a:ext cx="5686984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B2EE9B87-62CC-9F70-4F5E-724AA2AA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17" y="478205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7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2650429-0C32-BF9F-4E76-ECCDDEB4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0"/>
            <a:ext cx="5508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9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>
            <a:extLst>
              <a:ext uri="{FF2B5EF4-FFF2-40B4-BE49-F238E27FC236}">
                <a16:creationId xmlns:a16="http://schemas.microsoft.com/office/drawing/2014/main" id="{3A4C9DB6-0B27-4C34-304B-FC1DAF333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/>
          <a:stretch/>
        </p:blipFill>
        <p:spPr bwMode="auto">
          <a:xfrm>
            <a:off x="6594879" y="1009796"/>
            <a:ext cx="4300537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BD2AC11B-238F-15B8-FF70-C4AC2BEF9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35"/>
          <a:stretch/>
        </p:blipFill>
        <p:spPr bwMode="auto">
          <a:xfrm>
            <a:off x="1348747" y="1018456"/>
            <a:ext cx="48819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4212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4215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045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93233E5E-8E93-F55C-7808-743FC071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4303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9D5C049-8938-70AA-8357-0676C84D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5772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5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8FD2647-B366-2E84-667D-750B4CBF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1" y="40904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F3BEA8-1065-F1ED-F83B-4AC6859E75C9}"/>
              </a:ext>
            </a:extLst>
          </p:cNvPr>
          <p:cNvSpPr/>
          <p:nvPr/>
        </p:nvSpPr>
        <p:spPr>
          <a:xfrm>
            <a:off x="158403" y="54694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4DF585-B559-2CED-D8AF-4995BC114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6" b="50161"/>
          <a:stretch/>
        </p:blipFill>
        <p:spPr bwMode="auto">
          <a:xfrm>
            <a:off x="231746" y="409047"/>
            <a:ext cx="2900913" cy="17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B47BB2-F401-FC8A-4A6E-4198BBDB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679" y="402209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217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578021B3-D3D1-56A4-9D57-C59FE834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9" y="446396"/>
            <a:ext cx="1182120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A5549D42-F10F-8576-AD8D-3029CC906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64" y="406108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6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8D38FC59-52EE-B244-53E7-6F04EEB5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36" y="209022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E6F44C-580C-E556-3D88-C7840020F96B}"/>
              </a:ext>
            </a:extLst>
          </p:cNvPr>
          <p:cNvSpPr/>
          <p:nvPr/>
        </p:nvSpPr>
        <p:spPr>
          <a:xfrm>
            <a:off x="226139" y="3522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5DEE71-2DF1-57B8-1BF3-BAE542435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13" b="49948"/>
          <a:stretch/>
        </p:blipFill>
        <p:spPr bwMode="auto">
          <a:xfrm>
            <a:off x="293867" y="207179"/>
            <a:ext cx="2906532" cy="17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3D27685-C5A7-64E1-35FF-30FEE5C7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79" y="382206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624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>
            <a:extLst>
              <a:ext uri="{FF2B5EF4-FFF2-40B4-BE49-F238E27FC236}">
                <a16:creationId xmlns:a16="http://schemas.microsoft.com/office/drawing/2014/main" id="{5BFAF0BF-CD7B-7781-6C01-0A41BC73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485082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E184418A-B845-CB96-1DCF-932F9950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99769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05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7F969FE5-8AEF-F0EB-4395-BF0A718F7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6" y="24257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4AC515-4D4B-3A81-4337-F1FAA8846394}"/>
              </a:ext>
            </a:extLst>
          </p:cNvPr>
          <p:cNvSpPr/>
          <p:nvPr/>
        </p:nvSpPr>
        <p:spPr>
          <a:xfrm>
            <a:off x="209205" y="37761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B26D506-27D6-0D69-F908-F34B96871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35" b="49768"/>
          <a:stretch/>
        </p:blipFill>
        <p:spPr bwMode="auto">
          <a:xfrm>
            <a:off x="276934" y="242573"/>
            <a:ext cx="2872666" cy="17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9C6459A-BAC8-F975-2658-D372B82EC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4" y="385561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3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49433DC-3D76-D29C-C314-9F5C11FEA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3" y="501758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FF18EF44-6DAE-1252-5C40-01775D53A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84" b="49651"/>
          <a:stretch/>
        </p:blipFill>
        <p:spPr bwMode="auto">
          <a:xfrm>
            <a:off x="178921" y="492372"/>
            <a:ext cx="2877546" cy="180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C6CE5630-E13D-F437-8282-3AEF56F1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4089302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8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7809EE82-7BD3-B5A5-C9A1-B4F15E972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83" y="4175027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D944BB1-D540-1A51-2DEF-A34F43433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4465462" y="4175027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0E3A652C-9A41-7927-3E43-B831BC036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89" y="136427"/>
            <a:ext cx="87820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96863587-E2C4-EB95-FB88-F09698EE3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6966759" y="4175027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3B31F620-1203-FD8B-3766-89B17606B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49" y="288926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345BC7-3F98-151C-D95E-AB14236462D1}"/>
              </a:ext>
            </a:extLst>
          </p:cNvPr>
          <p:cNvSpPr/>
          <p:nvPr/>
        </p:nvSpPr>
        <p:spPr>
          <a:xfrm>
            <a:off x="296198" y="40301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FB5A6E0-0CFA-C287-E030-0A7FCC2A3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07" b="49880"/>
          <a:stretch/>
        </p:blipFill>
        <p:spPr bwMode="auto">
          <a:xfrm>
            <a:off x="335685" y="288926"/>
            <a:ext cx="2898581" cy="179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34D2754-73C6-6BE9-8188-0E6EC9C3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85" y="3902604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67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AC00FB14-DAA4-DE0C-45AF-BAD67882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0752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2EB0A162-FBAF-F6CE-50A5-B27A7D2A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13338"/>
            <a:ext cx="4524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81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7FD7DD6C-F176-3059-E545-53D21288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8" y="35174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754734-F0A8-48F0-7DFA-F0C33BF86B9F}"/>
              </a:ext>
            </a:extLst>
          </p:cNvPr>
          <p:cNvSpPr/>
          <p:nvPr/>
        </p:nvSpPr>
        <p:spPr>
          <a:xfrm>
            <a:off x="242557" y="479213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D68C51A-BEE9-7220-D90B-7F8A222AD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8" b="50198"/>
          <a:stretch/>
        </p:blipFill>
        <p:spPr bwMode="auto">
          <a:xfrm>
            <a:off x="315904" y="334164"/>
            <a:ext cx="2918362" cy="178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9D94B2C-0C91-C678-DFAA-D66F78DB2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876" y="396543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24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772BC6A6-EF4A-03BD-874F-E0876B968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9" y="355092"/>
            <a:ext cx="1186438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59AF2145-6575-7BBE-F59A-79E0A407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69779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73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EE5AD946-BB55-5408-6E4E-A388C5BA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5" y="168857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A5FDF2-E767-51D3-FA3A-999E1114469E}"/>
              </a:ext>
            </a:extLst>
          </p:cNvPr>
          <p:cNvSpPr/>
          <p:nvPr/>
        </p:nvSpPr>
        <p:spPr>
          <a:xfrm>
            <a:off x="200222" y="3014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EF489E5-C53F-9020-6BDA-D76DACC3B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37" b="50013"/>
          <a:stretch/>
        </p:blipFill>
        <p:spPr bwMode="auto">
          <a:xfrm>
            <a:off x="273498" y="169332"/>
            <a:ext cx="2878667" cy="1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5183ED9-C860-3E7F-8887-6CDECDA4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56" y="378190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08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>
            <a:extLst>
              <a:ext uri="{FF2B5EF4-FFF2-40B4-BE49-F238E27FC236}">
                <a16:creationId xmlns:a16="http://schemas.microsoft.com/office/drawing/2014/main" id="{CD021382-8EB2-D9B2-9CCC-9C448D4CC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1" y="323695"/>
            <a:ext cx="1183415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AA997E64-F2B0-D8EF-C6DC-41EC972A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938382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DE0C611E-A18F-C9F6-12D5-073F56F86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38" y="265117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6418FF-3E5B-3E5B-D677-2A7B60FC0F9F}"/>
              </a:ext>
            </a:extLst>
          </p:cNvPr>
          <p:cNvSpPr/>
          <p:nvPr/>
        </p:nvSpPr>
        <p:spPr>
          <a:xfrm>
            <a:off x="149420" y="43687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C9785BF-4F4E-95C5-2CB3-86724C9C3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0" b="49715"/>
          <a:stretch/>
        </p:blipFill>
        <p:spPr bwMode="auto">
          <a:xfrm>
            <a:off x="217077" y="254911"/>
            <a:ext cx="2895808" cy="179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AB02CC67-F656-3B7D-38AA-F78180A4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878160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82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>
            <a:extLst>
              <a:ext uri="{FF2B5EF4-FFF2-40B4-BE49-F238E27FC236}">
                <a16:creationId xmlns:a16="http://schemas.microsoft.com/office/drawing/2014/main" id="{A7466E1C-F9A2-9E53-CBC1-CA068561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4" y="427053"/>
            <a:ext cx="1181257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CADD1AD3-6D16-9AC0-973B-48B8C8BC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03286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8BB909-1575-1624-E342-84335A65A204}"/>
              </a:ext>
            </a:extLst>
          </p:cNvPr>
          <p:cNvSpPr/>
          <p:nvPr/>
        </p:nvSpPr>
        <p:spPr>
          <a:xfrm>
            <a:off x="115552" y="54694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00C4B04E-28BA-9734-F088-DB815DF2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2" y="301013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53AB274-C121-CDE1-977C-E112A625D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4" b="50028"/>
          <a:stretch/>
        </p:blipFill>
        <p:spPr bwMode="auto">
          <a:xfrm>
            <a:off x="194525" y="296122"/>
            <a:ext cx="2912532" cy="178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3574E-D05B-53C9-E781-1FA2355FDF37}"/>
              </a:ext>
            </a:extLst>
          </p:cNvPr>
          <p:cNvSpPr/>
          <p:nvPr/>
        </p:nvSpPr>
        <p:spPr>
          <a:xfrm>
            <a:off x="124019" y="43687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57CDF326-8DFA-518D-711A-40FF11EFD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1405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0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>
            <a:extLst>
              <a:ext uri="{FF2B5EF4-FFF2-40B4-BE49-F238E27FC236}">
                <a16:creationId xmlns:a16="http://schemas.microsoft.com/office/drawing/2014/main" id="{1FDF3B2C-AC0D-332D-CC2C-DCD81E51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21169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F5F5FEC9-AAF3-CED9-0C26-4C589C1A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3585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4521DD0F-597E-1347-001E-77FAA8AB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0" y="947790"/>
            <a:ext cx="4372063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E16902A7-9A83-5347-D675-DCD206DA6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/>
          <a:stretch/>
        </p:blipFill>
        <p:spPr bwMode="auto">
          <a:xfrm>
            <a:off x="4597459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90603E39-1511-E3D6-63BB-EF98AFAB4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/>
          <a:stretch/>
        </p:blipFill>
        <p:spPr bwMode="auto">
          <a:xfrm>
            <a:off x="8627029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3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86682ECB-A10D-3D6C-6C0F-D1D9D98CB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8" y="269877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F09E4D-A331-A2BC-D97E-C024D55B315F}"/>
              </a:ext>
            </a:extLst>
          </p:cNvPr>
          <p:cNvSpPr/>
          <p:nvPr/>
        </p:nvSpPr>
        <p:spPr>
          <a:xfrm>
            <a:off x="98618" y="4030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EFF1C775-BB76-6CA7-B853-D82867ECD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8" b="50057"/>
          <a:stretch/>
        </p:blipFill>
        <p:spPr bwMode="auto">
          <a:xfrm>
            <a:off x="169124" y="269877"/>
            <a:ext cx="2912743" cy="17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21E1E9B1-D0D0-635E-35E8-C1E060F0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069" y="388292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152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>
            <a:extLst>
              <a:ext uri="{FF2B5EF4-FFF2-40B4-BE49-F238E27FC236}">
                <a16:creationId xmlns:a16="http://schemas.microsoft.com/office/drawing/2014/main" id="{25516A38-F042-AFF1-90D9-D77D679D3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9" y="332575"/>
            <a:ext cx="1182984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BF19BB22-F48F-4092-18D7-B98DC622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2950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>
            <a:extLst>
              <a:ext uri="{FF2B5EF4-FFF2-40B4-BE49-F238E27FC236}">
                <a16:creationId xmlns:a16="http://schemas.microsoft.com/office/drawing/2014/main" id="{73598E3B-9744-E44E-3941-2B1A09196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" y="328170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4E1841-F96C-2FEC-6B30-04A49E3750FD}"/>
              </a:ext>
            </a:extLst>
          </p:cNvPr>
          <p:cNvSpPr/>
          <p:nvPr/>
        </p:nvSpPr>
        <p:spPr>
          <a:xfrm>
            <a:off x="217156" y="46227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6F28C86-BA0F-E9C1-43A8-640785FF5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0" b="50030"/>
          <a:stretch/>
        </p:blipFill>
        <p:spPr bwMode="auto">
          <a:xfrm>
            <a:off x="287866" y="328170"/>
            <a:ext cx="2912533" cy="178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978DDE84-4ED1-5637-EFE5-4EABB1EB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78" y="394121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288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>
            <a:extLst>
              <a:ext uri="{FF2B5EF4-FFF2-40B4-BE49-F238E27FC236}">
                <a16:creationId xmlns:a16="http://schemas.microsoft.com/office/drawing/2014/main" id="{879A2A0F-508A-E5D8-C14B-FC96BD33B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65557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BBA66B4C-3E13-DC0F-6B6E-F0607ED10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977196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F820E500-EC24-060A-0AE0-2AC42C9F8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0" y="256486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03B0DE-D373-A05C-FC4D-019A1EF94BB1}"/>
              </a:ext>
            </a:extLst>
          </p:cNvPr>
          <p:cNvSpPr/>
          <p:nvPr/>
        </p:nvSpPr>
        <p:spPr>
          <a:xfrm>
            <a:off x="115552" y="37760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54FD08CB-FEBE-2F6A-0DAF-0245D3491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4" b="49821"/>
          <a:stretch/>
        </p:blipFill>
        <p:spPr bwMode="auto">
          <a:xfrm>
            <a:off x="186058" y="250084"/>
            <a:ext cx="2923982" cy="17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C29988FC-E53C-07F9-3AF6-AD30EF915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6" y="3867464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76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8A054B27-1126-0810-6FD9-C25CDB29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574676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5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39AF5-38AD-7DD8-EFDF-2A5D48A15BB9}"/>
              </a:ext>
            </a:extLst>
          </p:cNvPr>
          <p:cNvSpPr txBox="1"/>
          <p:nvPr/>
        </p:nvSpPr>
        <p:spPr>
          <a:xfrm>
            <a:off x="5327780" y="3209731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Supplement</a:t>
            </a:r>
          </a:p>
        </p:txBody>
      </p:sp>
    </p:spTree>
    <p:extLst>
      <p:ext uri="{BB962C8B-B14F-4D97-AF65-F5344CB8AC3E}">
        <p14:creationId xmlns:p14="http://schemas.microsoft.com/office/powerpoint/2010/main" val="455632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0D04890A-E625-7762-5D8F-D8A98AEA7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0"/>
            <a:ext cx="692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0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6" name="Picture 24">
            <a:extLst>
              <a:ext uri="{FF2B5EF4-FFF2-40B4-BE49-F238E27FC236}">
                <a16:creationId xmlns:a16="http://schemas.microsoft.com/office/drawing/2014/main" id="{A555E443-D0E1-9BD9-8196-E4A1E7A7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r="13549"/>
          <a:stretch/>
        </p:blipFill>
        <p:spPr bwMode="auto">
          <a:xfrm>
            <a:off x="9543762" y="3656519"/>
            <a:ext cx="356836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B975C500-015F-714E-A26B-78933D0F0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r="13549"/>
          <a:stretch/>
        </p:blipFill>
        <p:spPr bwMode="auto">
          <a:xfrm>
            <a:off x="6007239" y="3656519"/>
            <a:ext cx="356836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735142FF-D041-D83A-B927-3663840E7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9"/>
          <a:stretch/>
        </p:blipFill>
        <p:spPr bwMode="auto">
          <a:xfrm>
            <a:off x="1104156" y="3656519"/>
            <a:ext cx="4903915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3D15456F-DAC1-B8F8-4EF2-29958EB37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9" r="14048" b="29501"/>
          <a:stretch/>
        </p:blipFill>
        <p:spPr bwMode="auto">
          <a:xfrm>
            <a:off x="9502460" y="158779"/>
            <a:ext cx="3568366" cy="32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958FF015-7AFB-B889-DE33-5B78C16F1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r="14460" b="29501"/>
          <a:stretch/>
        </p:blipFill>
        <p:spPr bwMode="auto">
          <a:xfrm>
            <a:off x="5980730" y="160082"/>
            <a:ext cx="3544926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B4D4F023-D4A6-2520-49FB-A0AD851EB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2" b="29501"/>
          <a:stretch/>
        </p:blipFill>
        <p:spPr bwMode="auto">
          <a:xfrm>
            <a:off x="1123095" y="158779"/>
            <a:ext cx="4866038" cy="32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028208-E5E3-3F47-656E-92925F2DE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0956723" y="1760881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18B3A-D9D4-C886-C922-51DB34095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11" y="0"/>
            <a:ext cx="9890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C04F7-B65E-4D0D-D021-A15231AB8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2" y="1021436"/>
            <a:ext cx="12057896" cy="41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>
            <a:extLst>
              <a:ext uri="{FF2B5EF4-FFF2-40B4-BE49-F238E27FC236}">
                <a16:creationId xmlns:a16="http://schemas.microsoft.com/office/drawing/2014/main" id="{BEF0359A-C84C-B045-98C7-9BD401402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4" y="538745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A37E2F7C-3001-8275-BF16-5860684F2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60" b="49924"/>
          <a:stretch/>
        </p:blipFill>
        <p:spPr bwMode="auto">
          <a:xfrm>
            <a:off x="176762" y="536046"/>
            <a:ext cx="2905105" cy="17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40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6B4FDE9-5974-4213-1128-AA20FE94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4" y="704955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06C4439B-BBAF-86AA-F677-B1FA6ED21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2" b="49924"/>
          <a:stretch/>
        </p:blipFill>
        <p:spPr bwMode="auto">
          <a:xfrm>
            <a:off x="176762" y="696913"/>
            <a:ext cx="2896638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059A31-A301-C597-3822-303BD92B682E}"/>
              </a:ext>
            </a:extLst>
          </p:cNvPr>
          <p:cNvSpPr/>
          <p:nvPr/>
        </p:nvSpPr>
        <p:spPr>
          <a:xfrm>
            <a:off x="107085" y="817886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58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DE44C7C0-3508-83FB-2199-9C05048E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76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73DBFDDD-5B8D-ACA6-D4A6-ECDEB0F1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4" y="454079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82A815-5164-E382-6630-7F99ADE7B327}"/>
              </a:ext>
            </a:extLst>
          </p:cNvPr>
          <p:cNvSpPr/>
          <p:nvPr/>
        </p:nvSpPr>
        <p:spPr>
          <a:xfrm>
            <a:off x="107085" y="62315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73A0FA8-FD14-86B1-2079-FEF824231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0" b="49924"/>
          <a:stretch/>
        </p:blipFill>
        <p:spPr bwMode="auto">
          <a:xfrm>
            <a:off x="146571" y="451380"/>
            <a:ext cx="2909896" cy="17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274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B510AC5-08D5-CB9C-1690-DBA6E8AB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93186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684D5A57-27B0-D345-1FBF-A65F13790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75" b="50161"/>
          <a:stretch/>
        </p:blipFill>
        <p:spPr bwMode="auto">
          <a:xfrm>
            <a:off x="244498" y="925512"/>
            <a:ext cx="2879705" cy="17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>
            <a:extLst>
              <a:ext uri="{FF2B5EF4-FFF2-40B4-BE49-F238E27FC236}">
                <a16:creationId xmlns:a16="http://schemas.microsoft.com/office/drawing/2014/main" id="{9BCA1870-3FF3-78DB-591A-43C17D71F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8" y="305330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5409AB-A3E4-2391-5C9A-382F19EE9B97}"/>
              </a:ext>
            </a:extLst>
          </p:cNvPr>
          <p:cNvSpPr/>
          <p:nvPr/>
        </p:nvSpPr>
        <p:spPr>
          <a:xfrm>
            <a:off x="173062" y="93450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0846B7F-112C-D92D-F278-2AC153F4A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8" b="50398"/>
          <a:stretch/>
        </p:blipFill>
        <p:spPr bwMode="auto">
          <a:xfrm>
            <a:off x="173062" y="305330"/>
            <a:ext cx="2918375" cy="177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A1E7AB-7683-16CF-E02A-EF2B222A6AB6}"/>
              </a:ext>
            </a:extLst>
          </p:cNvPr>
          <p:cNvSpPr/>
          <p:nvPr/>
        </p:nvSpPr>
        <p:spPr>
          <a:xfrm>
            <a:off x="107085" y="62315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65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>
            <a:extLst>
              <a:ext uri="{FF2B5EF4-FFF2-40B4-BE49-F238E27FC236}">
                <a16:creationId xmlns:a16="http://schemas.microsoft.com/office/drawing/2014/main" id="{B6D40A9C-E5E9-2F77-F22B-0307C935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861" y="3309637"/>
            <a:ext cx="3577143" cy="3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E1D18A4F-56A8-6A96-7E39-5617DBA4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33" y="3932574"/>
            <a:ext cx="38100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AFE42D7-D964-4C50-85C8-CE746D857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4"/>
          <a:stretch/>
        </p:blipFill>
        <p:spPr bwMode="auto">
          <a:xfrm>
            <a:off x="7682983" y="51933"/>
            <a:ext cx="3577143" cy="329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A9ABFA44-D0D3-F178-9A34-DAB97E3A0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>
            <a:off x="224637" y="77334"/>
            <a:ext cx="7409282" cy="3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46107754-8ADE-6B3D-1BB9-035C0EF70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4"/>
          <a:stretch/>
        </p:blipFill>
        <p:spPr bwMode="auto">
          <a:xfrm>
            <a:off x="4225375" y="3932573"/>
            <a:ext cx="3346166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1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38479927-A8B4-DC52-3C63-748E0911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0"/>
            <a:ext cx="557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9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4D591DC8-CEFE-21E4-7E52-45C14D935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0"/>
            <a:ext cx="5561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2A76991E-A213-16F7-A566-644D3A9F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6" y="504825"/>
            <a:ext cx="63246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BCDD131F-C1D8-DBF2-FF0D-157066055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504825"/>
            <a:ext cx="60864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2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2293C0-1D99-55E7-5AAE-643F7469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" y="651879"/>
            <a:ext cx="12074052" cy="56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25564</TotalTime>
  <Words>215</Words>
  <Application>Microsoft Office PowerPoint</Application>
  <PresentationFormat>Widescreen</PresentationFormat>
  <Paragraphs>107</Paragraphs>
  <Slides>45</Slides>
  <Notes>44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19</cp:revision>
  <dcterms:created xsi:type="dcterms:W3CDTF">2024-01-11T00:44:14Z</dcterms:created>
  <dcterms:modified xsi:type="dcterms:W3CDTF">2024-02-01T02:28:10Z</dcterms:modified>
</cp:coreProperties>
</file>